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58" r:id="rId6"/>
    <p:sldId id="272" r:id="rId7"/>
    <p:sldId id="259" r:id="rId8"/>
    <p:sldId id="268" r:id="rId9"/>
    <p:sldId id="269" r:id="rId10"/>
    <p:sldId id="270" r:id="rId11"/>
    <p:sldId id="260" r:id="rId12"/>
    <p:sldId id="262" r:id="rId13"/>
    <p:sldId id="264" r:id="rId14"/>
    <p:sldId id="265" r:id="rId15"/>
    <p:sldId id="266" r:id="rId16"/>
    <p:sldId id="267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Экологическое просвещение и информирование населения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НОВОШАХТИНСКОГО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ГОРОДСКОГО ПОСЕЛЕНИЯ</a:t>
            </a:r>
          </a:p>
          <a:p>
            <a:pPr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МБОУ СОШ №2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Приморская автономная некоммерческая организация «Информационно-методический Центр «Тихоокеанский Проект» при поддержке Министерства ЖКХ Приморского края в рамках проекта периодически проводит на территории НГП семинары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Публикуются экологические мероприятия школ, детских садов и центра детского творчества: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Эколята</a:t>
            </a:r>
            <a:r>
              <a:rPr lang="ru-RU" dirty="0" smtClean="0"/>
              <a:t> встречают птиц,  </a:t>
            </a:r>
          </a:p>
          <a:p>
            <a:r>
              <a:rPr lang="ru-RU" dirty="0" smtClean="0"/>
              <a:t>- Урок экологии "Планета в опасности", </a:t>
            </a:r>
          </a:p>
          <a:p>
            <a:r>
              <a:rPr lang="ru-RU" dirty="0" smtClean="0"/>
              <a:t>- Сосновый бор – в подарок детскому саду, </a:t>
            </a:r>
          </a:p>
          <a:p>
            <a:r>
              <a:rPr lang="ru-RU" dirty="0" smtClean="0"/>
              <a:t>- Неделя экологии в МБО ДО «ЦДТ»,  </a:t>
            </a:r>
          </a:p>
          <a:p>
            <a:r>
              <a:rPr lang="ru-RU" dirty="0" smtClean="0"/>
              <a:t>- Викторина «О, да, вторсырье!», </a:t>
            </a:r>
          </a:p>
          <a:p>
            <a:r>
              <a:rPr lang="ru-RU" dirty="0" smtClean="0"/>
              <a:t>- Акция "Зеленая весна", </a:t>
            </a:r>
          </a:p>
          <a:p>
            <a:r>
              <a:rPr lang="ru-RU" dirty="0" smtClean="0"/>
              <a:t> - Акция "Вода России", </a:t>
            </a:r>
          </a:p>
          <a:p>
            <a:r>
              <a:rPr lang="ru-RU" dirty="0" smtClean="0"/>
              <a:t>- Установка экологических щитов, </a:t>
            </a:r>
          </a:p>
          <a:p>
            <a:r>
              <a:rPr lang="ru-RU" dirty="0" smtClean="0"/>
              <a:t>- День тигра, </a:t>
            </a:r>
          </a:p>
          <a:p>
            <a:r>
              <a:rPr lang="ru-RU" dirty="0" smtClean="0"/>
              <a:t>- Экологически чистый праздник, </a:t>
            </a:r>
          </a:p>
          <a:p>
            <a:r>
              <a:rPr lang="ru-RU" dirty="0" smtClean="0"/>
              <a:t>- конкурс от портала </a:t>
            </a:r>
            <a:r>
              <a:rPr lang="ru-RU" dirty="0" err="1" smtClean="0"/>
              <a:t>Эковики</a:t>
            </a:r>
            <a:r>
              <a:rPr lang="ru-RU" dirty="0" smtClean="0"/>
              <a:t> "Хранители птиц".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Бойцы трудового отряда «СУЭК» приняли участие во Всероссийской акции «Вода России».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Дефиле </a:t>
            </a:r>
            <a:r>
              <a:rPr lang="ru-RU" dirty="0" smtClean="0"/>
              <a:t>«Мусорная мода»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SaMSunG\Desktop\ФОТО экология\20190425_10105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8654" b="27351"/>
          <a:stretch/>
        </p:blipFill>
        <p:spPr bwMode="auto">
          <a:xfrm>
            <a:off x="1857379" y="2244699"/>
            <a:ext cx="5429241" cy="3236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«У каждого свой дом на Земле»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SaMSunG\Desktop\ФОТО экология\DSC0401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b="9615"/>
          <a:stretch/>
        </p:blipFill>
        <p:spPr bwMode="auto">
          <a:xfrm>
            <a:off x="1602278" y="1849574"/>
            <a:ext cx="5939444" cy="4027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юные </a:t>
            </a:r>
            <a:r>
              <a:rPr lang="ru-RU" dirty="0" err="1" smtClean="0"/>
              <a:t>эколята</a:t>
            </a:r>
            <a:r>
              <a:rPr lang="ru-RU" dirty="0" smtClean="0"/>
              <a:t> встречают птиц</a:t>
            </a:r>
            <a:endParaRPr lang="ru-RU" dirty="0"/>
          </a:p>
        </p:txBody>
      </p:sp>
      <p:pic>
        <p:nvPicPr>
          <p:cNvPr id="5" name="Содержимое 4" descr="C:\Users\SaMSunG\Desktop\20200317_1143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1683327" cy="224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SaMSunG\Desktop\20200317_114159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7364"/>
            <a:ext cx="4037162" cy="302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aMSunG\Desktop\20200317_114318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3929066"/>
            <a:ext cx="2924355" cy="21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Только нам выбирать </a:t>
            </a:r>
            <a:r>
              <a:rPr lang="ru-RU" smtClean="0"/>
              <a:t>наше будущее</a:t>
            </a:r>
            <a:endParaRPr lang="ru-RU"/>
          </a:p>
        </p:txBody>
      </p:sp>
      <p:pic>
        <p:nvPicPr>
          <p:cNvPr id="4" name="Содержимое 3" descr="https://www.primorsky.ru/authorities/local-government/terneisky/npa/f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Ежегодно постановлением администрации НГП утверждается План мероприятий по экологическому воспитанию и формированию экологической культуры и информационной работы с населением в области обращения с твёрдыми коммунальными отходами в Новошахтинском городском поселении, которым определяются мероприятия по экологическому просвещению и обращению с ТКО.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Посадка сосновой аллеи в честь 75-летия Великой Победы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SaMSunG\Desktop\ФОТО экология\20200917_1506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73763" y="1600200"/>
            <a:ext cx="3396474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</a:t>
            </a:r>
            <a:r>
              <a:rPr lang="ru-RU" smtClean="0"/>
              <a:t>онкурс </a:t>
            </a:r>
            <a:r>
              <a:rPr lang="ru-RU" dirty="0" smtClean="0"/>
              <a:t>по экологии «Чистые игры»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 сайте администрации Новошахтинского городского поселения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разделе «Экологическое просвещение и информирование населения» размещена:</a:t>
            </a:r>
          </a:p>
          <a:p>
            <a:pPr>
              <a:buFontTx/>
              <a:buChar char="-"/>
            </a:pPr>
            <a:r>
              <a:rPr lang="ru-RU" b="1" dirty="0" smtClean="0"/>
              <a:t>социальная реклама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  <p:pic>
        <p:nvPicPr>
          <p:cNvPr id="8" name="Рисунок 7" descr="http://www.pogranichny.ru/images/documents/ecology/27_02_202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928934"/>
            <a:ext cx="2244725" cy="30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pogranichny.ru/images/documents/ecology/17092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5357850" cy="262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реклама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9782" y="1600200"/>
            <a:ext cx="19644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экологические викторины, </a:t>
            </a:r>
          </a:p>
          <a:p>
            <a:r>
              <a:rPr lang="ru-RU" dirty="0" smtClean="0"/>
              <a:t>постановления: по субботнику, «Об утверждении Порядка организации сбора и накопления отработанных ртутьсодержащих ламп на территории НГП», решение МК «Об утверждении Правил благоустройства на территории Новошахтинского городского поселения", "Об утверждении схемы размещения контейнерных площадок",</a:t>
            </a:r>
            <a:r>
              <a:rPr lang="ru-RU" b="1" dirty="0" smtClean="0"/>
              <a:t> </a:t>
            </a:r>
            <a:r>
              <a:rPr lang="ru-RU" dirty="0" smtClean="0"/>
              <a:t>О проведении экологической акции «Делаю шаг к чистоте» на территории Новошахтинского городского поселения« и т.д..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Общепоселковый субботник 2022 коллектив администрации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МБОУ СОШ №1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238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Экологическое просвещение и информирование населения</vt:lpstr>
      <vt:lpstr>ПЛАН</vt:lpstr>
      <vt:lpstr>Посадка сосновой аллеи в честь 75-летия Великой Победы </vt:lpstr>
      <vt:lpstr>Конкурс по экологии «Чистые игры»</vt:lpstr>
      <vt:lpstr>На сайте администрации Новошахтинского городского поселения</vt:lpstr>
      <vt:lpstr>Социальная реклама</vt:lpstr>
      <vt:lpstr>Слайд 7</vt:lpstr>
      <vt:lpstr>Общепоселковый субботник 2022 коллектив администрации</vt:lpstr>
      <vt:lpstr>МБОУ СОШ №1</vt:lpstr>
      <vt:lpstr>МБОУ СОШ №2</vt:lpstr>
      <vt:lpstr>Приморская автономная некоммерческая организация «Информационно-методический Центр «Тихоокеанский Проект» при поддержке Министерства ЖКХ Приморского края в рамках проекта периодически проводит на территории НГП семинары</vt:lpstr>
      <vt:lpstr>Публикуются экологические мероприятия школ, детских садов и центра детского творчества:  </vt:lpstr>
      <vt:lpstr>Бойцы трудового отряда «СУЭК» приняли участие во Всероссийской акции «Вода России». </vt:lpstr>
      <vt:lpstr>  Дефиле «Мусорная мода» </vt:lpstr>
      <vt:lpstr>«У каждого свой дом на Земле» </vt:lpstr>
      <vt:lpstr>юные эколята встречают птиц</vt:lpstr>
      <vt:lpstr>Только нам выбирать наше будущее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Пасечник Виктория Викторовна</dc:creator>
  <cp:lastModifiedBy>Пасечник Виктория Викторовна</cp:lastModifiedBy>
  <cp:revision>48</cp:revision>
  <dcterms:created xsi:type="dcterms:W3CDTF">2022-04-25T23:41:49Z</dcterms:created>
  <dcterms:modified xsi:type="dcterms:W3CDTF">2022-04-27T04:18:04Z</dcterms:modified>
</cp:coreProperties>
</file>